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75" r:id="rId4"/>
    <p:sldId id="276" r:id="rId5"/>
    <p:sldId id="265" r:id="rId6"/>
    <p:sldId id="264" r:id="rId7"/>
    <p:sldId id="277" r:id="rId8"/>
    <p:sldId id="263" r:id="rId9"/>
    <p:sldId id="274" r:id="rId10"/>
    <p:sldId id="272" r:id="rId11"/>
    <p:sldId id="278" r:id="rId12"/>
    <p:sldId id="25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36F1-66DB-4164-A8D5-9BC1778C541A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9F8D6-7FC6-45B8-931D-8638AAF99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63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F8D6-7FC6-45B8-931D-8638AAF99AC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7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F8D6-7FC6-45B8-931D-8638AAF99A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74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F8D6-7FC6-45B8-931D-8638AAF99AC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52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F8D6-7FC6-45B8-931D-8638AAF99AC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57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F8D6-7FC6-45B8-931D-8638AAF99A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360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F8D6-7FC6-45B8-931D-8638AAF99AC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389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F8D6-7FC6-45B8-931D-8638AAF99AC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4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077E-64CD-4B82-B6E0-9A5D4D87B7F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358A-DC60-4DF5-AC88-ED8480617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2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077E-64CD-4B82-B6E0-9A5D4D87B7F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358A-DC60-4DF5-AC88-ED8480617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93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077E-64CD-4B82-B6E0-9A5D4D87B7F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358A-DC60-4DF5-AC88-ED8480617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3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077E-64CD-4B82-B6E0-9A5D4D87B7F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358A-DC60-4DF5-AC88-ED8480617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0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077E-64CD-4B82-B6E0-9A5D4D87B7F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358A-DC60-4DF5-AC88-ED8480617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93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077E-64CD-4B82-B6E0-9A5D4D87B7F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358A-DC60-4DF5-AC88-ED8480617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00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077E-64CD-4B82-B6E0-9A5D4D87B7F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358A-DC60-4DF5-AC88-ED8480617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75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077E-64CD-4B82-B6E0-9A5D4D87B7F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358A-DC60-4DF5-AC88-ED8480617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6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077E-64CD-4B82-B6E0-9A5D4D87B7F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358A-DC60-4DF5-AC88-ED8480617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39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077E-64CD-4B82-B6E0-9A5D4D87B7F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358A-DC60-4DF5-AC88-ED8480617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73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077E-64CD-4B82-B6E0-9A5D4D87B7F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358A-DC60-4DF5-AC88-ED8480617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47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077E-64CD-4B82-B6E0-9A5D4D87B7F1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F358A-DC60-4DF5-AC88-ED8480617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66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8730" y="4740499"/>
            <a:ext cx="3231976" cy="211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23"/>
          <a:stretch/>
        </p:blipFill>
        <p:spPr>
          <a:xfrm>
            <a:off x="9880979" y="3531633"/>
            <a:ext cx="2311021" cy="332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966" y="2402005"/>
            <a:ext cx="11588979" cy="2565129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опыта организации  конкурсов профессионального мастерства по рабочим профессиям</a:t>
            </a:r>
            <a:b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«Электромонтер по ремонту и обслуживанию электрооборудования в сельскохозяйственном производстве»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«Тракторист-машинист сельскохозяйственного производства»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48250"/>
            <a:ext cx="2714626" cy="18097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14626" y="5194816"/>
            <a:ext cx="5774281" cy="1435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Заводоуковск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710" y="363573"/>
            <a:ext cx="1536996" cy="17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35" y="5063319"/>
            <a:ext cx="7267434" cy="1228299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Бажиков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Иван – победитель и призер конкурсов профессионального мастерства «Славим человека труда!», «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в номинации «Тракторист-механизатор»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744" y="437926"/>
            <a:ext cx="2986287" cy="4479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916" y="437926"/>
            <a:ext cx="2613715" cy="2486217"/>
          </a:xfrm>
          <a:prstGeom prst="rect">
            <a:avLst/>
          </a:prstGeom>
        </p:spPr>
      </p:pic>
      <p:pic>
        <p:nvPicPr>
          <p:cNvPr id="10" name="Picture 3" descr="C:\Users\home\Desktop\14273607815513cc0d46d57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3741" y="2924143"/>
            <a:ext cx="3855662" cy="2886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86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5345088"/>
            <a:ext cx="10500360" cy="12948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Черных Сергей- призер (3 место) областного конкурса среди учащихся профессиональных образовательных организаций аграрного профиля в номинации «Лучший тракторист-машинист».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ЕМД\IMG_2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0847" y="756479"/>
            <a:ext cx="4351338" cy="435133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7713" y="3291525"/>
            <a:ext cx="3231976" cy="211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23"/>
          <a:stretch/>
        </p:blipFill>
        <p:spPr>
          <a:xfrm>
            <a:off x="9880979" y="1688765"/>
            <a:ext cx="2311021" cy="332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Диплом Бажикова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813218">
            <a:off x="5047669" y="1975646"/>
            <a:ext cx="1846731" cy="2449492"/>
          </a:xfrm>
          <a:prstGeom prst="rect">
            <a:avLst/>
          </a:prstGeom>
          <a:noFill/>
        </p:spPr>
      </p:pic>
      <p:pic>
        <p:nvPicPr>
          <p:cNvPr id="1027" name="Picture 3" descr="C:\Users\home\Desktop\14273607815513cc0d46d57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8558" y="364412"/>
            <a:ext cx="2003985" cy="1500126"/>
          </a:xfrm>
          <a:prstGeom prst="rect">
            <a:avLst/>
          </a:prstGeom>
          <a:noFill/>
        </p:spPr>
      </p:pic>
      <p:pic>
        <p:nvPicPr>
          <p:cNvPr id="11" name="Picture 2" descr="G:\фотографии\фото внешняя среда\Фото\IMG_2454.JPG"/>
          <p:cNvPicPr>
            <a:picLocks noChangeAspect="1" noChangeArrowheads="1"/>
          </p:cNvPicPr>
          <p:nvPr/>
        </p:nvPicPr>
        <p:blipFill rotWithShape="1">
          <a:blip r:embed="rId5" cstate="print"/>
          <a:srcRect l="18652" t="15008" r="57721" b="11007"/>
          <a:stretch/>
        </p:blipFill>
        <p:spPr bwMode="auto">
          <a:xfrm>
            <a:off x="1383690" y="65415"/>
            <a:ext cx="2434684" cy="499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6981" y="65415"/>
            <a:ext cx="3196824" cy="479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878471" y="5063319"/>
            <a:ext cx="4940489" cy="1228299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Дубок Михаил Григорьевич – мастер производственного обучения, эксперт открытого чемпионата «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 в компетенции «Электромонтаж»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16" y="5323274"/>
            <a:ext cx="4569726" cy="1228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Басов Анатолий – призер открытого чемпионата «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 в компетенции «Электромонтаж»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818" y="1888178"/>
            <a:ext cx="10435359" cy="258882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403" y="4059384"/>
            <a:ext cx="11595182" cy="2588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377049" y="3206338"/>
            <a:ext cx="5581403" cy="26600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80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40228" y="2113809"/>
            <a:ext cx="11451772" cy="15437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68135" y="3586348"/>
            <a:ext cx="6222670" cy="30638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80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1257" y="308759"/>
            <a:ext cx="11614068" cy="985651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проведения конкурсов профессионального мастерства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22316" y="1411261"/>
            <a:ext cx="8859903" cy="5014027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овершенствование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учебного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пределение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и повышение уровня профессиональной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азвитие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творческой активности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азвитие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интереса к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глубление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 по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дисциплинам профессионального цикла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ыявление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поощрение наиболее талантливых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их профессионального мастерства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G:\фотографии\фото внешняя среда\Заводоуковский агропромышленный техникум (рабочая зона)\кабинеты, лаборатории\лаборатории\лаборатория электромонтажа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17" y="1888178"/>
            <a:ext cx="2805299" cy="187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фотографии\фото внешняя среда\Заводоуковский агропромышленный техникум (рабочая зона)\IMG_0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276" y="4057406"/>
            <a:ext cx="2735279" cy="1823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89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818" y="1888178"/>
            <a:ext cx="10435359" cy="258882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403" y="4059384"/>
            <a:ext cx="11595182" cy="2588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377049" y="3206338"/>
            <a:ext cx="5581403" cy="26600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80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40228" y="2113809"/>
            <a:ext cx="11451772" cy="15437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68135" y="3586348"/>
            <a:ext cx="6222670" cy="30638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80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8136" y="368490"/>
            <a:ext cx="11474450" cy="6279713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«Умение хорошо выполнять свою работу даёт большое удовлетворение, а признание твоего умения другими становится основной формой утверждения личности в коллективе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818" y="5130140"/>
            <a:ext cx="1166644" cy="13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6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818" y="1888178"/>
            <a:ext cx="10435359" cy="258882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403" y="4059384"/>
            <a:ext cx="11595182" cy="2588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377049" y="3206338"/>
            <a:ext cx="5581403" cy="26600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80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40228" y="2113809"/>
            <a:ext cx="11451772" cy="15437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68135" y="3586348"/>
            <a:ext cx="6222670" cy="30638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80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2967" y="138484"/>
            <a:ext cx="11979033" cy="6457134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080" y="898756"/>
            <a:ext cx="3767284" cy="56509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2732" y="1629059"/>
            <a:ext cx="7285040" cy="4856694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565565" y="420764"/>
            <a:ext cx="6830316" cy="7382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Торжественное открытие конкурса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5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30" y="258249"/>
            <a:ext cx="11744696" cy="40677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Теоретический этап конкурса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G:\фотографии\фото внешняя среда\Заводоуковский агропромышленный техникум (рабочая зона)\IMG_01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54" y="1685207"/>
            <a:ext cx="5108115" cy="3405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G:\фотографии\фото внешняя среда\Заводоуковский агропромышленный техникум (рабочая зона)\IMG_0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4355" y="1676349"/>
            <a:ext cx="5121401" cy="341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0" y="172194"/>
            <a:ext cx="6441743" cy="274842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Практический этап конкурса по профессии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«Тракторист-машинист»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проводится в лаборатории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«Тракторы и сельскохозяйственные машины»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G:\фотографии\фото внешняя среда\Заводоуковский агропромышленный техникум (рабочая зона)\кабинеты, лаборатории\лаборатории\лаборатория Трактор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519" y="2920621"/>
            <a:ext cx="5497590" cy="3665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G:\фотографии\фото конкурс ТР 2014\IMG_0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5184" y="3661559"/>
            <a:ext cx="4429497" cy="2952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G:\фотографии\конкурс водитель категории В\SNC17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3307" y="172194"/>
            <a:ext cx="4453249" cy="333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421"/>
            <a:ext cx="11922826" cy="833898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Практический этап конкурса по профессии «Тракторист-машинист»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(фигурное вождение на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трактородроме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G:\фотографии\Автодром\IMG_0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027" y="971395"/>
            <a:ext cx="3994902" cy="266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G:\фотографии\2015 Трактористы конкурс\100CANON\IMG_3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8179" y="3764827"/>
            <a:ext cx="4076460" cy="271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179" y="989401"/>
            <a:ext cx="3967893" cy="264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7027" y="3764827"/>
            <a:ext cx="3994903" cy="266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763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818" y="1888178"/>
            <a:ext cx="10435359" cy="258882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403" y="4059384"/>
            <a:ext cx="11595182" cy="2588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377049" y="3206338"/>
            <a:ext cx="5581403" cy="26600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80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40228" y="2113809"/>
            <a:ext cx="11451772" cy="15437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68135" y="3586348"/>
            <a:ext cx="6222670" cy="30638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80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504" y="179121"/>
            <a:ext cx="11815948" cy="855022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Практический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 в  лаборатории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электромонтажа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G:\фотографии\фото внешняя среда\Фото\IMG_2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298" y="1262085"/>
            <a:ext cx="3681351" cy="2454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G:\фотографии\фото внешняя среда\Фото 2.04.2014 для Заводоуковска\Омутинское отделение рабочая зона\лаборатория электромонтер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547" y="4061361"/>
            <a:ext cx="3428010" cy="257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G:\фотографии\фото внешняя среда\Фото 2.04.2014 для Заводоуковска\Омутинское отделение рабочая зона\лаборатория Электромонт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4347" y="1209799"/>
            <a:ext cx="3376553" cy="2532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9248" y="4418610"/>
            <a:ext cx="3452752" cy="230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89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971" y="223698"/>
            <a:ext cx="10515600" cy="224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Награждение победителей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242" y="643883"/>
            <a:ext cx="8857397" cy="590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3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177</Words>
  <Application>Microsoft Office PowerPoint</Application>
  <PresentationFormat>Произвольный</PresentationFormat>
  <Paragraphs>81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Из опыта организации  конкурсов профессионального мастерства по рабочим профессиям   «Электромонтер по ремонту и обслуживанию электрооборудования в сельскохозяйственном производстве»  «Тракторист-машинист сельскохозяйственного производства»</vt:lpstr>
      <vt:lpstr>     </vt:lpstr>
      <vt:lpstr>     </vt:lpstr>
      <vt:lpstr>     </vt:lpstr>
      <vt:lpstr>  Теоретический этап конкурса</vt:lpstr>
      <vt:lpstr>Практический этап конкурса по профессии  «Тракторист-машинист» проводится в лаборатории  «Тракторы и сельскохозяйственные машины»</vt:lpstr>
      <vt:lpstr> Практический этап конкурса по профессии «Тракторист-машинист» (фигурное вождение на трактородроме) </vt:lpstr>
      <vt:lpstr>     </vt:lpstr>
      <vt:lpstr>Награждение победителей</vt:lpstr>
      <vt:lpstr>Бажиков Иван – победитель и призер конкурсов профессионального мастерства «Славим человека труда!», «WorldSkills» в номинации «Тракторист-механизатор» </vt:lpstr>
      <vt:lpstr>Черных Сергей- призер (3 место) областного конкурса среди учащихся профессиональных образовательных организаций аграрного профиля в номинации «Лучший тракторист-машинист».</vt:lpstr>
      <vt:lpstr>Дубок Михаил Григорьевич – мастер производственного обучения, эксперт открытого чемпионата «WorldSkills» в компетенции «Электромонтаж»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Программа подготовки квалифицированных рабочих, служащих по профессии   среднего профессионального образования   «Электромонтер по ремонту и обслуживанию электрооборудования в сельскохозяйственном производстве»</dc:title>
  <dc:creator>Janna</dc:creator>
  <cp:lastModifiedBy>Арс</cp:lastModifiedBy>
  <cp:revision>99</cp:revision>
  <dcterms:created xsi:type="dcterms:W3CDTF">2015-11-19T05:18:47Z</dcterms:created>
  <dcterms:modified xsi:type="dcterms:W3CDTF">2015-12-15T17:13:44Z</dcterms:modified>
</cp:coreProperties>
</file>